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60" r:id="rId7"/>
    <p:sldId id="263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1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1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1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E402F-2A62-46E4-B4B2-D8CB100415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데이터베이스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C6AFAC-4DDD-4C3D-801A-377443E393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더치페이를 편하게 해주는 어플리케이션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EA2042BF-AD90-4068-882A-6CEB55146F7E}"/>
              </a:ext>
            </a:extLst>
          </p:cNvPr>
          <p:cNvSpPr txBox="1">
            <a:spLocks/>
          </p:cNvSpPr>
          <p:nvPr/>
        </p:nvSpPr>
        <p:spPr>
          <a:xfrm>
            <a:off x="9154631" y="5117450"/>
            <a:ext cx="2647019" cy="1160213"/>
          </a:xfrm>
          <a:prstGeom prst="rect">
            <a:avLst/>
          </a:prstGeom>
        </p:spPr>
        <p:txBody>
          <a:bodyPr vert="horz" lIns="91440" tIns="0" rIns="91440" bIns="45720" rtlCol="0" anchor="b">
            <a:normAutofit fontScale="92500" lnSpcReduction="10000"/>
          </a:bodyPr>
          <a:lstStyle>
            <a:lvl1pPr marL="0" indent="0" algn="r" defTabSz="914400" rtl="0" eaLnBrk="1" latinLnBrk="1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bg1"/>
                </a:solidFill>
              </a:rPr>
              <a:t>201301422</a:t>
            </a:r>
          </a:p>
          <a:p>
            <a:r>
              <a:rPr lang="ko-KR" altLang="en-US" sz="2800" dirty="0">
                <a:solidFill>
                  <a:schemeClr val="bg1"/>
                </a:solidFill>
              </a:rPr>
              <a:t>김광현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154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0D341-2F26-40CE-B561-C310ECCB8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2830F4-0CB3-4BDA-B792-6AEEE7A45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함께 논 친구들의 모임을 생성하여 모임 참여자를 선택한 뒤에</a:t>
            </a:r>
            <a:r>
              <a:rPr lang="en-US" altLang="ko-KR" dirty="0"/>
              <a:t>, </a:t>
            </a:r>
            <a:r>
              <a:rPr lang="ko-KR" altLang="en-US" dirty="0"/>
              <a:t>금액을 추가하여 공평하게 나누는 어플리케이션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여러 모임과 여러 사용자를 생성하여 활용할 수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0969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C7B34-A924-446E-AC8A-E82C33C24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사용한 테이블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81FE1F2-7F3F-4683-AA6F-85FE7EDB793E}"/>
              </a:ext>
            </a:extLst>
          </p:cNvPr>
          <p:cNvGrpSpPr/>
          <p:nvPr/>
        </p:nvGrpSpPr>
        <p:grpSpPr>
          <a:xfrm>
            <a:off x="2410597" y="1885285"/>
            <a:ext cx="1318438" cy="981740"/>
            <a:chOff x="1020725" y="542260"/>
            <a:chExt cx="1318438" cy="98174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82346E5-B65A-497B-82E1-147D530EA889}"/>
                </a:ext>
              </a:extLst>
            </p:cNvPr>
            <p:cNvSpPr/>
            <p:nvPr/>
          </p:nvSpPr>
          <p:spPr>
            <a:xfrm>
              <a:off x="1020726" y="542260"/>
              <a:ext cx="1318437" cy="3189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Group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D9EA92-80C1-4DA1-8E8D-91BF6F0F303B}"/>
                </a:ext>
              </a:extLst>
            </p:cNvPr>
            <p:cNvSpPr/>
            <p:nvPr/>
          </p:nvSpPr>
          <p:spPr>
            <a:xfrm>
              <a:off x="1020725" y="866553"/>
              <a:ext cx="1318437" cy="6574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1100" b="1" dirty="0" err="1"/>
                <a:t>GrpID</a:t>
              </a:r>
              <a:r>
                <a:rPr lang="en-US" altLang="ko-KR" sz="1100" b="1" dirty="0"/>
                <a:t> : integer</a:t>
              </a:r>
            </a:p>
            <a:p>
              <a:r>
                <a:rPr lang="en-US" altLang="ko-KR" sz="1050" dirty="0" err="1"/>
                <a:t>GrpName</a:t>
              </a:r>
              <a:r>
                <a:rPr lang="en-US" altLang="ko-KR" sz="1050" dirty="0"/>
                <a:t> : TEXT</a:t>
              </a:r>
            </a:p>
            <a:p>
              <a:endParaRPr lang="en-US" altLang="ko-KR" sz="1050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66765EA-4FDB-45B1-B4E7-869D6A881EE2}"/>
              </a:ext>
            </a:extLst>
          </p:cNvPr>
          <p:cNvGrpSpPr/>
          <p:nvPr/>
        </p:nvGrpSpPr>
        <p:grpSpPr>
          <a:xfrm>
            <a:off x="2410596" y="3406160"/>
            <a:ext cx="1318438" cy="981740"/>
            <a:chOff x="3267738" y="542260"/>
            <a:chExt cx="1318438" cy="98174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E0180D6-06A7-4030-A83D-238995B24883}"/>
                </a:ext>
              </a:extLst>
            </p:cNvPr>
            <p:cNvSpPr/>
            <p:nvPr/>
          </p:nvSpPr>
          <p:spPr>
            <a:xfrm>
              <a:off x="3267738" y="542260"/>
              <a:ext cx="1318437" cy="3189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User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D2A6EF3-1645-4E4F-A715-EF607B00A049}"/>
                </a:ext>
              </a:extLst>
            </p:cNvPr>
            <p:cNvSpPr/>
            <p:nvPr/>
          </p:nvSpPr>
          <p:spPr>
            <a:xfrm>
              <a:off x="3267739" y="866553"/>
              <a:ext cx="1318437" cy="6574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1100" b="1" dirty="0" err="1"/>
                <a:t>UId</a:t>
              </a:r>
              <a:r>
                <a:rPr lang="en-US" altLang="ko-KR" sz="1100" b="1" dirty="0"/>
                <a:t> : integer</a:t>
              </a:r>
            </a:p>
            <a:p>
              <a:r>
                <a:rPr lang="en-US" altLang="ko-KR" sz="1050" dirty="0" err="1"/>
                <a:t>Uname</a:t>
              </a:r>
              <a:r>
                <a:rPr lang="en-US" altLang="ko-KR" sz="1050" dirty="0"/>
                <a:t> : TEXT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1D9BF1E-5D5A-4753-9148-2E9478B2002D}"/>
              </a:ext>
            </a:extLst>
          </p:cNvPr>
          <p:cNvGrpSpPr/>
          <p:nvPr/>
        </p:nvGrpSpPr>
        <p:grpSpPr>
          <a:xfrm>
            <a:off x="6872868" y="1931778"/>
            <a:ext cx="1318437" cy="1616420"/>
            <a:chOff x="1123507" y="2002465"/>
            <a:chExt cx="1417675" cy="146020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4B0BA9E-9304-4EBB-B580-B793C75A55F4}"/>
                </a:ext>
              </a:extLst>
            </p:cNvPr>
            <p:cNvSpPr/>
            <p:nvPr/>
          </p:nvSpPr>
          <p:spPr>
            <a:xfrm>
              <a:off x="1123508" y="2002465"/>
              <a:ext cx="1417674" cy="3189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List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043A63D-8B87-4BFB-8421-7F52BE64A741}"/>
                </a:ext>
              </a:extLst>
            </p:cNvPr>
            <p:cNvSpPr/>
            <p:nvPr/>
          </p:nvSpPr>
          <p:spPr>
            <a:xfrm>
              <a:off x="1123507" y="2326758"/>
              <a:ext cx="1417674" cy="113591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1100" b="1" dirty="0" err="1"/>
                <a:t>ListID</a:t>
              </a:r>
              <a:r>
                <a:rPr lang="en-US" altLang="ko-KR" sz="1100" b="1" dirty="0"/>
                <a:t> : integer</a:t>
              </a:r>
            </a:p>
            <a:p>
              <a:r>
                <a:rPr lang="en-US" altLang="ko-KR" sz="1050" dirty="0" err="1"/>
                <a:t>GrpID</a:t>
              </a:r>
              <a:r>
                <a:rPr lang="en-US" altLang="ko-KR" sz="1050" dirty="0"/>
                <a:t> : </a:t>
              </a:r>
              <a:r>
                <a:rPr lang="en-US" altLang="ko-KR" sz="1050" dirty="0" err="1"/>
                <a:t>int</a:t>
              </a:r>
              <a:r>
                <a:rPr lang="en-US" altLang="ko-KR" sz="1050" dirty="0"/>
                <a:t> foreign</a:t>
              </a:r>
            </a:p>
            <a:p>
              <a:r>
                <a:rPr lang="en-US" altLang="ko-KR" sz="1050" dirty="0" err="1"/>
                <a:t>Uid</a:t>
              </a:r>
              <a:r>
                <a:rPr lang="en-US" altLang="ko-KR" sz="1050" dirty="0"/>
                <a:t> : </a:t>
              </a:r>
              <a:r>
                <a:rPr lang="en-US" altLang="ko-KR" sz="1050" dirty="0" err="1"/>
                <a:t>int</a:t>
              </a:r>
              <a:r>
                <a:rPr lang="en-US" altLang="ko-KR" sz="1050" dirty="0"/>
                <a:t> foreign</a:t>
              </a:r>
            </a:p>
            <a:p>
              <a:r>
                <a:rPr lang="en-US" altLang="ko-KR" sz="1050" dirty="0" err="1"/>
                <a:t>ListContext</a:t>
              </a:r>
              <a:r>
                <a:rPr lang="en-US" altLang="ko-KR" sz="1050" dirty="0"/>
                <a:t> : VARCHAR(15)</a:t>
              </a:r>
            </a:p>
            <a:p>
              <a:r>
                <a:rPr lang="en-US" altLang="ko-KR" sz="1050" dirty="0" err="1"/>
                <a:t>ListCash</a:t>
              </a:r>
              <a:r>
                <a:rPr lang="en-US" altLang="ko-KR" sz="1050" dirty="0"/>
                <a:t> : </a:t>
              </a:r>
              <a:r>
                <a:rPr lang="en-US" altLang="ko-KR" sz="1050" dirty="0" err="1"/>
                <a:t>intager</a:t>
              </a:r>
              <a:endParaRPr lang="en-US" altLang="ko-KR" sz="1050" dirty="0"/>
            </a:p>
            <a:p>
              <a:r>
                <a:rPr lang="en-US" altLang="ko-KR" sz="1050" dirty="0" err="1"/>
                <a:t>ListCheck</a:t>
              </a:r>
              <a:r>
                <a:rPr lang="en-US" altLang="ko-KR" sz="1050" dirty="0"/>
                <a:t> :</a:t>
              </a:r>
              <a:r>
                <a:rPr lang="en-US" altLang="ko-KR" sz="1050" dirty="0" err="1"/>
                <a:t>intager</a:t>
              </a:r>
              <a:endParaRPr lang="en-US" altLang="ko-KR" sz="105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C6F5A3D-8B7D-455D-A461-2507A3389A87}"/>
              </a:ext>
            </a:extLst>
          </p:cNvPr>
          <p:cNvGrpSpPr/>
          <p:nvPr/>
        </p:nvGrpSpPr>
        <p:grpSpPr>
          <a:xfrm>
            <a:off x="2410595" y="5169577"/>
            <a:ext cx="1318437" cy="981740"/>
            <a:chOff x="3632792" y="2069804"/>
            <a:chExt cx="1417675" cy="98174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C499DD9-3C26-4B95-B905-3F4D60ED689A}"/>
                </a:ext>
              </a:extLst>
            </p:cNvPr>
            <p:cNvSpPr/>
            <p:nvPr/>
          </p:nvSpPr>
          <p:spPr>
            <a:xfrm>
              <a:off x="3632793" y="2069804"/>
              <a:ext cx="1417674" cy="3189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err="1"/>
                <a:t>RelationGU</a:t>
              </a:r>
              <a:endParaRPr lang="en-US" altLang="ko-KR" sz="1600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D7E7E32-8248-4000-ADBB-6FBD0C2D477F}"/>
                </a:ext>
              </a:extLst>
            </p:cNvPr>
            <p:cNvSpPr/>
            <p:nvPr/>
          </p:nvSpPr>
          <p:spPr>
            <a:xfrm>
              <a:off x="3632792" y="2394097"/>
              <a:ext cx="1417674" cy="6574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1100" b="1" dirty="0" err="1"/>
                <a:t>UId</a:t>
              </a:r>
              <a:r>
                <a:rPr lang="en-US" altLang="ko-KR" sz="1100" b="1" dirty="0"/>
                <a:t> : integer foreign</a:t>
              </a:r>
            </a:p>
            <a:p>
              <a:r>
                <a:rPr lang="en-US" altLang="ko-KR" sz="1100" b="1" dirty="0" err="1"/>
                <a:t>GrpID</a:t>
              </a:r>
              <a:r>
                <a:rPr lang="en-US" altLang="ko-KR" sz="1100" b="1" dirty="0"/>
                <a:t> : integer foreign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926215" y="2100214"/>
            <a:ext cx="274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그룹의</a:t>
            </a:r>
            <a:r>
              <a:rPr lang="en-US" altLang="ko-KR" dirty="0"/>
              <a:t> ID </a:t>
            </a:r>
            <a:r>
              <a:rPr lang="ko-KR" altLang="en-US" dirty="0"/>
              <a:t>와 이름을 보유</a:t>
            </a:r>
            <a:endParaRPr lang="en-US" altLang="ko-KR" dirty="0"/>
          </a:p>
        </p:txBody>
      </p:sp>
      <p:sp>
        <p:nvSpPr>
          <p:cNvPr id="18" name="TextBox 17"/>
          <p:cNvSpPr txBox="1"/>
          <p:nvPr/>
        </p:nvSpPr>
        <p:spPr>
          <a:xfrm>
            <a:off x="3926215" y="3550783"/>
            <a:ext cx="274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친구의</a:t>
            </a:r>
            <a:r>
              <a:rPr lang="en-US" altLang="ko-KR" dirty="0"/>
              <a:t> ID </a:t>
            </a:r>
            <a:r>
              <a:rPr lang="ko-KR" altLang="en-US" dirty="0"/>
              <a:t>와 이름을 보유</a:t>
            </a:r>
            <a:endParaRPr lang="en-US" altLang="ko-KR" dirty="0"/>
          </a:p>
        </p:txBody>
      </p:sp>
      <p:sp>
        <p:nvSpPr>
          <p:cNvPr id="19" name="TextBox 18"/>
          <p:cNvSpPr txBox="1"/>
          <p:nvPr/>
        </p:nvSpPr>
        <p:spPr>
          <a:xfrm>
            <a:off x="3931790" y="5275314"/>
            <a:ext cx="55451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그룹과 친구와의 관계를 보유</a:t>
            </a:r>
            <a:endParaRPr lang="en-US" altLang="ko-KR" dirty="0"/>
          </a:p>
          <a:p>
            <a:r>
              <a:rPr lang="ko-KR" altLang="en-US" dirty="0"/>
              <a:t>어느 그룹에 해당 친구가 속해있는지 알 수 있습니다</a:t>
            </a:r>
            <a:r>
              <a:rPr lang="en-US" altLang="ko-KR" dirty="0"/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88486" y="2107398"/>
            <a:ext cx="26853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분배한 금액과 이유와</a:t>
            </a:r>
            <a:endParaRPr lang="en-US" altLang="ko-KR" dirty="0"/>
          </a:p>
          <a:p>
            <a:r>
              <a:rPr lang="ko-KR" altLang="en-US" dirty="0"/>
              <a:t>다시 상환했는지에 대한</a:t>
            </a:r>
            <a:endParaRPr lang="en-US" altLang="ko-KR" dirty="0"/>
          </a:p>
          <a:p>
            <a:r>
              <a:rPr lang="ko-KR" altLang="en-US" dirty="0"/>
              <a:t>정보를 가지고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6144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삽입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83956" y="1700619"/>
            <a:ext cx="810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insertList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String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ListContext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ListCash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383956" y="2199008"/>
            <a:ext cx="4010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insertGrp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String </a:t>
            </a:r>
            <a:r>
              <a:rPr lang="en-US" altLang="ko-KR" b="1" dirty="0">
                <a:latin typeface="SFMono-Regular"/>
              </a:rPr>
              <a:t>name)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383956" y="2697397"/>
            <a:ext cx="419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insertUSER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String </a:t>
            </a:r>
            <a:r>
              <a:rPr lang="en-US" altLang="ko-KR" b="1" dirty="0">
                <a:latin typeface="SFMono-Regular"/>
              </a:rPr>
              <a:t>name)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383956" y="3195786"/>
            <a:ext cx="542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insertRelationGU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02764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삭제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83956" y="1700619"/>
            <a:ext cx="5474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deleteRelationGU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383956" y="2272119"/>
            <a:ext cx="4603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deleteRelationGUall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383956" y="2843619"/>
            <a:ext cx="4621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deleteList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383956" y="3415119"/>
            <a:ext cx="35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deleteUser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383956" y="3986619"/>
            <a:ext cx="4711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deleteGRPMember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580457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C9101-C40D-498B-918F-71736C6C2645}"/>
              </a:ext>
            </a:extLst>
          </p:cNvPr>
          <p:cNvSpPr txBox="1"/>
          <p:nvPr/>
        </p:nvSpPr>
        <p:spPr>
          <a:xfrm>
            <a:off x="2064440" y="1966433"/>
            <a:ext cx="4598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updateCheckList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ListID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flag)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631933-BABB-40EE-BFF5-3E34F33E3BA8}"/>
              </a:ext>
            </a:extLst>
          </p:cNvPr>
          <p:cNvSpPr txBox="1"/>
          <p:nvPr/>
        </p:nvSpPr>
        <p:spPr>
          <a:xfrm>
            <a:off x="2064440" y="2416913"/>
            <a:ext cx="471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void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renameGrp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String </a:t>
            </a:r>
            <a:r>
              <a:rPr lang="en-US" altLang="ko-KR" b="1" dirty="0">
                <a:latin typeface="SFMono-Regular"/>
              </a:rPr>
              <a:t>name,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03398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조회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87420A-B2A0-4F6A-ACBF-2B4CC7611F10}"/>
              </a:ext>
            </a:extLst>
          </p:cNvPr>
          <p:cNvSpPr txBox="1"/>
          <p:nvPr/>
        </p:nvSpPr>
        <p:spPr>
          <a:xfrm>
            <a:off x="2038898" y="1654962"/>
            <a:ext cx="3604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getGrpAllMember</a:t>
            </a:r>
            <a:r>
              <a:rPr lang="en-US" altLang="ko-KR" b="1" dirty="0">
                <a:latin typeface="SFMono-Regular"/>
              </a:rPr>
              <a:t>()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DEB145-0DBD-4F40-AFD4-020E97B0FE27}"/>
              </a:ext>
            </a:extLst>
          </p:cNvPr>
          <p:cNvSpPr txBox="1"/>
          <p:nvPr/>
        </p:nvSpPr>
        <p:spPr>
          <a:xfrm>
            <a:off x="2014150" y="2014679"/>
            <a:ext cx="6659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boolean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getGrpMemberFromGrpID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String[] </a:t>
            </a:r>
            <a:r>
              <a:rPr lang="en-US" altLang="ko-KR" b="1" dirty="0">
                <a:latin typeface="SFMono-Regular"/>
              </a:rPr>
              <a:t>Result)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768452-BB1F-4C09-A7BB-465DC62CC1CB}"/>
              </a:ext>
            </a:extLst>
          </p:cNvPr>
          <p:cNvSpPr txBox="1"/>
          <p:nvPr/>
        </p:nvSpPr>
        <p:spPr>
          <a:xfrm>
            <a:off x="2014150" y="2383635"/>
            <a:ext cx="5479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getListDataForGroup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UID,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71C591-F157-49B9-934D-95B2422B372E}"/>
              </a:ext>
            </a:extLst>
          </p:cNvPr>
          <p:cNvSpPr txBox="1"/>
          <p:nvPr/>
        </p:nvSpPr>
        <p:spPr>
          <a:xfrm>
            <a:off x="2016864" y="3112308"/>
            <a:ext cx="3580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getUserData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UID)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1E648-043F-473F-8ED1-1B4BB59D2F43}"/>
              </a:ext>
            </a:extLst>
          </p:cNvPr>
          <p:cNvSpPr txBox="1"/>
          <p:nvPr/>
        </p:nvSpPr>
        <p:spPr>
          <a:xfrm>
            <a:off x="2014150" y="3479023"/>
            <a:ext cx="3481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getRelationGU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UID)</a:t>
            </a:r>
            <a:endParaRPr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5B4FC8-B39E-480F-A094-F352A6203B26}"/>
              </a:ext>
            </a:extLst>
          </p:cNvPr>
          <p:cNvSpPr txBox="1"/>
          <p:nvPr/>
        </p:nvSpPr>
        <p:spPr>
          <a:xfrm>
            <a:off x="2014150" y="3873253"/>
            <a:ext cx="329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getGRPCash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A5D064-55BF-4269-90D8-58F0BC85A160}"/>
              </a:ext>
            </a:extLst>
          </p:cNvPr>
          <p:cNvSpPr txBox="1"/>
          <p:nvPr/>
        </p:nvSpPr>
        <p:spPr>
          <a:xfrm>
            <a:off x="2014150" y="2743352"/>
            <a:ext cx="4877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getUserWithoutGroup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6D41BA-8205-49AB-B003-F05ABFD8A037}"/>
              </a:ext>
            </a:extLst>
          </p:cNvPr>
          <p:cNvSpPr txBox="1"/>
          <p:nvPr/>
        </p:nvSpPr>
        <p:spPr>
          <a:xfrm>
            <a:off x="2014150" y="4242585"/>
            <a:ext cx="4673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getUserWithGroup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2EEEE0-8516-4DF3-9B49-37DFF184984E}"/>
              </a:ext>
            </a:extLst>
          </p:cNvPr>
          <p:cNvSpPr txBox="1"/>
          <p:nvPr/>
        </p:nvSpPr>
        <p:spPr>
          <a:xfrm>
            <a:off x="2014150" y="4608924"/>
            <a:ext cx="2865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String[][]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getAllUser</a:t>
            </a:r>
            <a:r>
              <a:rPr lang="en-US" altLang="ko-KR" b="1" dirty="0">
                <a:latin typeface="SFMono-Regular"/>
              </a:rPr>
              <a:t>()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FA8A50-7554-4FFE-A625-719E1B5AA46A}"/>
              </a:ext>
            </a:extLst>
          </p:cNvPr>
          <p:cNvSpPr txBox="1"/>
          <p:nvPr/>
        </p:nvSpPr>
        <p:spPr>
          <a:xfrm>
            <a:off x="2014150" y="4975263"/>
            <a:ext cx="4056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public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 </a:t>
            </a:r>
            <a:r>
              <a:rPr lang="en-US" altLang="ko-KR" b="1" dirty="0" err="1">
                <a:solidFill>
                  <a:schemeClr val="accent3">
                    <a:lumMod val="75000"/>
                  </a:schemeClr>
                </a:solidFill>
                <a:latin typeface="SFMono-Regular"/>
              </a:rPr>
              <a:t>getUserCash</a:t>
            </a:r>
            <a:r>
              <a:rPr lang="en-US" altLang="ko-KR" b="1" dirty="0">
                <a:latin typeface="SFMono-Regular"/>
              </a:rPr>
              <a:t>(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Uid</a:t>
            </a:r>
            <a:r>
              <a:rPr lang="en-US" altLang="ko-KR" b="1" dirty="0">
                <a:latin typeface="SFMono-Regular"/>
              </a:rPr>
              <a:t>, </a:t>
            </a:r>
            <a:r>
              <a:rPr lang="en-US" altLang="ko-KR" b="1" dirty="0" err="1">
                <a:solidFill>
                  <a:schemeClr val="accent1">
                    <a:lumMod val="75000"/>
                  </a:schemeClr>
                </a:solidFill>
                <a:latin typeface="SFMono-Regular"/>
              </a:rPr>
              <a:t>int</a:t>
            </a:r>
            <a:r>
              <a:rPr lang="en-US" altLang="ko-KR" b="1" dirty="0">
                <a:latin typeface="SFMono-Regular"/>
              </a:rPr>
              <a:t> </a:t>
            </a:r>
            <a:r>
              <a:rPr lang="en-US" altLang="ko-KR" b="1" dirty="0" err="1">
                <a:latin typeface="SFMono-Regular"/>
              </a:rPr>
              <a:t>GrpID</a:t>
            </a:r>
            <a:r>
              <a:rPr lang="en-US" altLang="ko-KR" b="1" dirty="0">
                <a:latin typeface="SFMono-Regular"/>
              </a:rPr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9265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9ADA75-A01B-4306-A0EB-617BFF84B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9" y="808057"/>
            <a:ext cx="2353892" cy="639744"/>
          </a:xfrm>
        </p:spPr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pic>
        <p:nvPicPr>
          <p:cNvPr id="5" name="6BADA532">
            <a:hlinkClick r:id="" action="ppaction://media"/>
            <a:extLst>
              <a:ext uri="{FF2B5EF4-FFF2-40B4-BE49-F238E27FC236}">
                <a16:creationId xmlns:a16="http://schemas.microsoft.com/office/drawing/2014/main" id="{E70ADD2E-57C4-44D7-9E5D-6F714760DD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92038" y="411245"/>
            <a:ext cx="3394075" cy="6035509"/>
          </a:xfrm>
        </p:spPr>
      </p:pic>
    </p:spTree>
    <p:extLst>
      <p:ext uri="{BB962C8B-B14F-4D97-AF65-F5344CB8AC3E}">
        <p14:creationId xmlns:p14="http://schemas.microsoft.com/office/powerpoint/2010/main" val="561864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TM16401375[[fn=매디슨]]</Template>
  <TotalTime>84</TotalTime>
  <Words>304</Words>
  <Application>Microsoft Office PowerPoint</Application>
  <PresentationFormat>와이드스크린</PresentationFormat>
  <Paragraphs>57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SFMono-Regular</vt:lpstr>
      <vt:lpstr>맑은 고딕</vt:lpstr>
      <vt:lpstr>Arial</vt:lpstr>
      <vt:lpstr>MS Shell Dlg 2</vt:lpstr>
      <vt:lpstr>Wingdings</vt:lpstr>
      <vt:lpstr>Wingdings 3</vt:lpstr>
      <vt:lpstr>Madison</vt:lpstr>
      <vt:lpstr>데이터베이스 프로젝트</vt:lpstr>
      <vt:lpstr>소개</vt:lpstr>
      <vt:lpstr>사용한 테이블</vt:lpstr>
      <vt:lpstr>삽입</vt:lpstr>
      <vt:lpstr>삭제</vt:lpstr>
      <vt:lpstr>수정</vt:lpstr>
      <vt:lpstr>조회</vt:lpstr>
      <vt:lpstr>시연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데이터베이스 프로젝트</dc:title>
  <dc:creator>김광현</dc:creator>
  <cp:lastModifiedBy>김광현</cp:lastModifiedBy>
  <cp:revision>17</cp:revision>
  <dcterms:created xsi:type="dcterms:W3CDTF">2017-12-06T08:45:12Z</dcterms:created>
  <dcterms:modified xsi:type="dcterms:W3CDTF">2017-12-07T14:03:41Z</dcterms:modified>
</cp:coreProperties>
</file>

<file path=docProps/thumbnail.jpeg>
</file>